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M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716C-9BA0-42C8-4578-349A4B48B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7FAFF-6477-CF3E-5985-295DD5484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506FA-66DC-2751-8436-276E7A35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C1210-C370-EB46-A77C-F5A93358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BE13E-DD03-4E53-3B35-86572A73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6213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A5D5-1ACE-17ED-3E93-DC635B93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0ABC56-145E-AEF2-5722-553D25731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F63F6-29A9-77FF-7E63-33B41429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9414E-D10D-1C2F-19D8-A4086AA1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53D85-9B42-FFCC-C832-67C50046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07988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868F4E-8D1E-DAD1-ACDE-6673C9849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08DF4-2B94-5EAD-EEEF-DEBA840F8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753A0-6105-7F53-75C0-96F2C79A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9B1C1-9CDE-0667-BAE4-F571E62D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A3697-FAE7-136D-A388-CE546BD7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97471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98AE-4E87-6CFC-4CF1-2463A337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722EE-68C0-8A7F-17F4-7A4D0232E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B4546-21C6-848F-3DB5-BEC4FFC20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94027-90D2-8278-2B19-83FF6CD5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A65E9-0475-5A16-32BC-010EC406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45957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FFE7-95DD-BD7B-3BC2-43782251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F4755-0E23-BAB9-0C9C-A568EA7E5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B043D-C544-1ADD-978A-324104B5C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D849D-A6CA-D98F-59FD-06887B50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11094-83C8-32E8-2BB3-BF413BD9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0192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9322-3BCE-6F6F-B2E2-AA45047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0C17-CCE5-9AA0-B836-D4CC918CD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05FFE-D6CA-C9C4-C4DC-6F47926D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C8A5B-AF56-0664-47DA-28B7034E2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C3B25-1CFF-B32B-FBEA-81D19FF2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2890D-9E0F-0E00-E444-7659727D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15709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D96A-BA65-E0EC-797D-E6D689BAD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AB28F-9DF0-0A2B-E3A6-84C7DA0A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D2E68-9BE7-98EB-891F-43EAE4687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983F0-7B9A-F628-191D-68512C3C1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70458-13D6-FD2D-4C91-6030D298A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85BE20-6F1E-8EAB-403E-79189FDC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623686-5AE0-61A1-6CC7-45C67F0D3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D3CE5A-9457-661D-F16A-3D41D129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52241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CEFE-D6FB-3F42-607A-40E643D2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10DD8-8EC0-495F-846F-CBE463F15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D452E-9AC1-B93F-EB6E-CE2906107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FD314-6A40-0C6A-E7B7-D3C266E2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752369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EF055-79FA-8A93-C23A-6DF91121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B365F-F4B8-1237-80F2-FED04538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D2A49-330D-C0E1-2F74-EF9C7B2E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9752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36536-07EF-FC39-1850-17201D71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E2A9C-9516-AF17-8933-93C5916B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DE5B2-090C-3664-FAEA-FEBE47752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7BB9C-083C-A6A8-0C16-44FBB3CC4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56C9B-0C46-9A0A-8522-B7365C62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2ADA7-C4A2-A175-6EAC-E6E0FF12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78460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DBE1-5C28-DECA-5C19-5C2F9202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02C056-F744-E7B5-3B0B-3390A29C4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26C5E-8CFE-236A-10A6-1FF58CF62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45EC5-653E-DFC8-F7AC-ACEF533DB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31178-F6EF-197A-0164-6C596228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0A4C7-AD60-66D5-DB58-263C7594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50761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B0CF8-9BBF-B7B1-CD5F-3E828CE7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5ED1D-317D-C63E-BCA8-9F9216036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DECEF-AEC0-6AB2-1DB6-7139B7A6B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013A2-51F3-4D9D-AB3E-42A72CED800D}" type="datetimeFigureOut">
              <a:rPr lang="ru-MD" smtClean="0"/>
              <a:t>09.03.2023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A4570-1BB1-4DBE-A015-4D7AFECEE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DE1C3-956C-71D0-4BBC-A7519DFBD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CB779-900F-4024-B6D4-1422D17A3543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89999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FBB14-2F35-07F7-E8E8-8292CE8CC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171167"/>
            <a:ext cx="11591024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9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07EF4-4DF4-4C61-5C6B-59C95F1B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67357"/>
            <a:ext cx="11606266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6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5BAFF-093B-7BB4-60AF-F43ADA378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63547"/>
            <a:ext cx="11606266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307A1F-F9AA-2355-2C82-D1E8A2B05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71167"/>
            <a:ext cx="11606266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FEC6C-5493-FA2A-629D-95EB279A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7" y="174978"/>
            <a:ext cx="11613886" cy="65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AD29B-E9FB-B504-3234-4F8489DE8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55926"/>
            <a:ext cx="11606266" cy="65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34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CC81C-465A-ACAB-97B2-E7AC4539E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8" y="171167"/>
            <a:ext cx="11575783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F1215-868D-51C2-1A71-CE64F68E0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0" y="163547"/>
            <a:ext cx="11545300" cy="65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5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B06CA-B112-B7D4-A564-C179A1C2D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71167"/>
            <a:ext cx="11606266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32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35835-0B25-15D4-85D2-D1D92F8B7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8" y="186409"/>
            <a:ext cx="11575783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49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D2B88-31AC-9B2B-C78F-6FAB5AD26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6" y="159736"/>
            <a:ext cx="11629128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5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2F7FD-4EA4-2351-204A-E92D89D5B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71167"/>
            <a:ext cx="11606266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09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7688A-164F-04DF-BDC7-62B00E448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59736"/>
            <a:ext cx="11621507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4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F0CB4-4B47-6D12-B684-F2881513E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171167"/>
            <a:ext cx="11591024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5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52841-D546-BE82-3792-22B2D67FC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0" y="209271"/>
            <a:ext cx="11545300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1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94E75-2717-C7F4-88A4-60DC5C446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7" y="178788"/>
            <a:ext cx="11606266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3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FB9DA-E212-D7E3-11C2-FE767A26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1" y="178788"/>
            <a:ext cx="11514818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9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93F2D-448F-16C1-E118-F995FCAAE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55926"/>
            <a:ext cx="11621507" cy="65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5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5D735-3B9A-687A-D54C-0EDD36808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" y="178788"/>
            <a:ext cx="11621507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44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EDB2D-6DBE-2FC1-1D87-901B859E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26" y="171167"/>
            <a:ext cx="11636748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4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D9DFE-7F59-390B-B12F-A23874A22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8" y="178788"/>
            <a:ext cx="11591024" cy="65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92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Sergiu Gr</dc:creator>
  <cp:lastModifiedBy>Sergiu Gr</cp:lastModifiedBy>
  <cp:revision>1</cp:revision>
  <dcterms:created xsi:type="dcterms:W3CDTF">2023-03-09T19:43:49Z</dcterms:created>
  <dcterms:modified xsi:type="dcterms:W3CDTF">2023-03-09T19:48:11Z</dcterms:modified>
</cp:coreProperties>
</file>